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8CC51-AAC1-41B5-811E-3D35548B0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D95156-8956-42C7-B924-844E802EC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78AD8-4D6C-45FC-B6DF-E97394F72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A00E7-3EEA-4935-A3D3-31E21A05B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DDFDC-9172-434A-8A7E-CD05BC40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24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B28C-F068-46BB-B259-3A72BE8A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F8091-E1C3-4FB7-98F0-8A48C42EE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6AA57-1E78-4003-9499-3AAD7527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C7388-7437-4028-AE88-D11895AA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A6811-C217-4B65-A5D6-563A0B31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29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4C007A-1713-47E6-8E7F-2356712D9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436D2-7B2E-4C6A-9625-DE795C6D3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06751-F7B7-4D8B-B955-59EED75CD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162C8-A17F-4EA4-826D-5E62E8E7C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87304-3315-4E28-81EF-5D9C4B6A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4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8F44-D041-49EE-93AF-1237290B0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53A62-29EC-4560-8EC1-E6018C787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99FB7-364B-452C-AF14-8516B91C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741C-8E25-4885-8F98-FB76871E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88B9B-56D2-4D0C-85FF-09BA75412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2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9DD70-D7CE-4C34-ACED-AABA875EE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DA469-9290-41AB-89C5-B3DE7BD1B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4FF2D-06C6-404B-9D0A-3C2CA300A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EED6E-7EF7-4B6D-A8EA-145662054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78D1E-9DC9-4C86-8D21-4CA5B334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3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3EBF-FA39-4D03-869D-2A45C818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B5143-484A-4826-9D28-05FE326B2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F4E10-ED5B-4582-BF2E-069738C54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FCBFF-9876-46C6-976A-C670E2FB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7BB42-C245-471A-A0F2-D29BDB31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2963F-FA8C-4CF4-8A7E-FEC204CA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457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E023-8EAE-474F-ACFF-0998A835C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97A2B-9BC1-43BF-A0EB-09A6B752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318E9-E7CC-4174-BFF9-34DDB6AEE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40EBE-1B88-4B77-9735-863DBA4F1F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66BF7-5CE1-443B-9AE1-72875FD834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C3D4C-E02C-48BF-9799-64EA694AE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D20C0A-1E7A-447C-9DE7-21B2A02D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998B87-246E-4B38-A46A-02806A04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08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A7B93-2C1B-4ADB-B546-C763D5D45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090BAA-2274-44BB-9A90-BD8C26B2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F71158-7A79-4D11-889F-55D75D2AC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2495B-6AE4-49B2-8A33-CDDB3769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61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D793E-B7EF-4D83-9F76-9E44F8650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D3C56-FF9F-4140-8BBD-123BA565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39EA3-B477-4D84-8670-5085199D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682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64E0-D8AA-436F-9D5F-4743DED21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5D3E6-C828-428E-85D8-B9B255637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3D805-0E3B-4A3A-8B1A-71D435886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128EBA-3539-4F39-90FE-743C2227E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BA271-8092-4F70-B0E8-82B0D0AB9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0B310-3CA0-4DEA-A501-9EA2C361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82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FC944-09E4-476F-8398-FFFEDF8A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3D315C-83AF-4126-A8F1-CBBE7AD61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51798-6AE0-4313-9F2B-21BAC153C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48F67-3E4B-4ED9-86A3-8498A182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6786EA-8499-4F99-A706-4B1D729E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E39C4-4BFB-4BE4-B7CC-5EE7DD9BB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74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4041D7-E7AF-4E03-9E38-4D84C6B41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62A8E-5C2E-4D76-B679-916816968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9718A-10D3-4644-BAC4-4CC6A2C4B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974A-04A4-4811-B255-513D1CD66205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93C47-C5D8-44B0-B642-05C844281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A909B-7DB4-4C64-8C6A-841AD7DC7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E1C52-D9B4-4437-A7CA-8AABB2D269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263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1DCC07F-6F96-4C1D-B1F5-293833CB6AB2}"/>
              </a:ext>
            </a:extLst>
          </p:cNvPr>
          <p:cNvSpPr/>
          <p:nvPr/>
        </p:nvSpPr>
        <p:spPr>
          <a:xfrm rot="17801664">
            <a:off x="1449010" y="2912173"/>
            <a:ext cx="9676067" cy="1171575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dirty="0"/>
              <a:t>Entwurf zur Vorschau</a:t>
            </a:r>
          </a:p>
        </p:txBody>
      </p:sp>
    </p:spTree>
    <p:extLst>
      <p:ext uri="{BB962C8B-B14F-4D97-AF65-F5344CB8AC3E}">
        <p14:creationId xmlns:p14="http://schemas.microsoft.com/office/powerpoint/2010/main" val="684580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Ott</dc:creator>
  <cp:lastModifiedBy>Stefan Ott</cp:lastModifiedBy>
  <cp:revision>1</cp:revision>
  <dcterms:created xsi:type="dcterms:W3CDTF">2021-05-31T10:05:57Z</dcterms:created>
  <dcterms:modified xsi:type="dcterms:W3CDTF">2021-05-31T10:14:01Z</dcterms:modified>
</cp:coreProperties>
</file>